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Masters/slideMaster1.xml" ContentType="application/vnd.openxmlformats-officedocument.presentationml.slide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887" r:id="rId3"/>
    <p:sldId id="268" r:id="rId4"/>
    <p:sldId id="269" r:id="rId5"/>
    <p:sldId id="270" r:id="rId6"/>
    <p:sldId id="258" r:id="rId7"/>
    <p:sldId id="267" r:id="rId8"/>
    <p:sldId id="886" r:id="rId9"/>
    <p:sldId id="888"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0505" autoAdjust="0"/>
  </p:normalViewPr>
  <p:slideViewPr>
    <p:cSldViewPr snapToGrid="0">
      <p:cViewPr varScale="1">
        <p:scale>
          <a:sx n="80" d="100"/>
          <a:sy n="80" d="100"/>
        </p:scale>
        <p:origin x="942" y="120"/>
      </p:cViewPr>
      <p:guideLst/>
    </p:cSldViewPr>
  </p:slideViewPr>
  <p:notesTextViewPr>
    <p:cViewPr>
      <p:scale>
        <a:sx n="1" d="1"/>
        <a:sy n="1" d="1"/>
      </p:scale>
      <p:origin x="0" y="0"/>
    </p:cViewPr>
  </p:notesTextViewPr>
  <p:notesViewPr>
    <p:cSldViewPr snapToGrid="0">
      <p:cViewPr varScale="1">
        <p:scale>
          <a:sx n="62" d="100"/>
          <a:sy n="62" d="100"/>
        </p:scale>
        <p:origin x="3226"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2C05F60-8238-CF63-6E9E-A3C783835DB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7690E960-E817-050A-FE71-7AC54F26BA9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4E7473F-87F4-4F17-8B82-474E8A3011CC}" type="datetimeFigureOut">
              <a:rPr lang="en-GB" smtClean="0"/>
              <a:t>01/02/2024</a:t>
            </a:fld>
            <a:endParaRPr lang="en-GB"/>
          </a:p>
        </p:txBody>
      </p:sp>
      <p:sp>
        <p:nvSpPr>
          <p:cNvPr id="4" name="Footer Placeholder 3">
            <a:extLst>
              <a:ext uri="{FF2B5EF4-FFF2-40B4-BE49-F238E27FC236}">
                <a16:creationId xmlns:a16="http://schemas.microsoft.com/office/drawing/2014/main" id="{ACC1189A-5F3C-EBBB-6B47-B2810DB45A0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17EAC12-0A48-A919-8F66-991D4E58491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CFBC042-6BC3-456E-9C85-740CDF7C7EE3}" type="slidenum">
              <a:rPr lang="en-GB" smtClean="0"/>
              <a:t>‹#›</a:t>
            </a:fld>
            <a:endParaRPr lang="en-GB"/>
          </a:p>
        </p:txBody>
      </p:sp>
    </p:spTree>
    <p:extLst>
      <p:ext uri="{BB962C8B-B14F-4D97-AF65-F5344CB8AC3E}">
        <p14:creationId xmlns:p14="http://schemas.microsoft.com/office/powerpoint/2010/main" val="818839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A01B5C-E6E7-4F35-B508-86784E7D3F45}" type="datetimeFigureOut">
              <a:rPr lang="en-GB" smtClean="0"/>
              <a:t>01/02/2024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30B210-5A06-4F96-8AE8-2E5FA47D5FE0}" type="slidenum">
              <a:rPr lang="en-GB" smtClean="0"/>
              <a:t>‹#›</a:t>
            </a:fld>
            <a:endParaRPr lang="en-GB"/>
          </a:p>
        </p:txBody>
      </p:sp>
    </p:spTree>
    <p:extLst>
      <p:ext uri="{BB962C8B-B14F-4D97-AF65-F5344CB8AC3E}">
        <p14:creationId xmlns:p14="http://schemas.microsoft.com/office/powerpoint/2010/main" val="3880709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6D30B210-5A06-4F96-8AE8-2E5FA47D5FE0}" type="slidenum">
              <a:rPr lang="en-GB" smtClean="0"/>
              <a:t>1</a:t>
            </a:fld>
            <a:endParaRPr lang="en-GB"/>
          </a:p>
        </p:txBody>
      </p:sp>
    </p:spTree>
    <p:extLst>
      <p:ext uri="{BB962C8B-B14F-4D97-AF65-F5344CB8AC3E}">
        <p14:creationId xmlns:p14="http://schemas.microsoft.com/office/powerpoint/2010/main" val="3066891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30B210-5A06-4F96-8AE8-2E5FA47D5FE0}" type="slidenum">
              <a:rPr lang="en-GB" smtClean="0"/>
              <a:t>10</a:t>
            </a:fld>
            <a:endParaRPr lang="en-GB"/>
          </a:p>
        </p:txBody>
      </p:sp>
    </p:spTree>
    <p:extLst>
      <p:ext uri="{BB962C8B-B14F-4D97-AF65-F5344CB8AC3E}">
        <p14:creationId xmlns:p14="http://schemas.microsoft.com/office/powerpoint/2010/main" val="2533403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30B210-5A06-4F96-8AE8-2E5FA47D5FE0}" type="slidenum">
              <a:rPr lang="en-GB" smtClean="0"/>
              <a:t>2</a:t>
            </a:fld>
            <a:endParaRPr lang="en-GB"/>
          </a:p>
        </p:txBody>
      </p:sp>
    </p:spTree>
    <p:extLst>
      <p:ext uri="{BB962C8B-B14F-4D97-AF65-F5344CB8AC3E}">
        <p14:creationId xmlns:p14="http://schemas.microsoft.com/office/powerpoint/2010/main" val="1177986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30B210-5A06-4F96-8AE8-2E5FA47D5FE0}" type="slidenum">
              <a:rPr lang="en-GB" smtClean="0"/>
              <a:t>3</a:t>
            </a:fld>
            <a:endParaRPr lang="en-GB"/>
          </a:p>
        </p:txBody>
      </p:sp>
    </p:spTree>
    <p:extLst>
      <p:ext uri="{BB962C8B-B14F-4D97-AF65-F5344CB8AC3E}">
        <p14:creationId xmlns:p14="http://schemas.microsoft.com/office/powerpoint/2010/main" val="3147253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6D30B210-5A06-4F96-8AE8-2E5FA47D5FE0}" type="slidenum">
              <a:rPr lang="en-GB" smtClean="0"/>
              <a:t>4</a:t>
            </a:fld>
            <a:endParaRPr lang="en-GB"/>
          </a:p>
        </p:txBody>
      </p:sp>
    </p:spTree>
    <p:extLst>
      <p:ext uri="{BB962C8B-B14F-4D97-AF65-F5344CB8AC3E}">
        <p14:creationId xmlns:p14="http://schemas.microsoft.com/office/powerpoint/2010/main" val="182726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6D30B210-5A06-4F96-8AE8-2E5FA47D5FE0}" type="slidenum">
              <a:rPr lang="en-GB" smtClean="0"/>
              <a:t>5</a:t>
            </a:fld>
            <a:endParaRPr lang="en-GB"/>
          </a:p>
        </p:txBody>
      </p:sp>
    </p:spTree>
    <p:extLst>
      <p:ext uri="{BB962C8B-B14F-4D97-AF65-F5344CB8AC3E}">
        <p14:creationId xmlns:p14="http://schemas.microsoft.com/office/powerpoint/2010/main" val="3165736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30B210-5A06-4F96-8AE8-2E5FA47D5FE0}" type="slidenum">
              <a:rPr lang="en-GB" smtClean="0"/>
              <a:t>6</a:t>
            </a:fld>
            <a:endParaRPr lang="en-GB"/>
          </a:p>
        </p:txBody>
      </p:sp>
    </p:spTree>
    <p:extLst>
      <p:ext uri="{BB962C8B-B14F-4D97-AF65-F5344CB8AC3E}">
        <p14:creationId xmlns:p14="http://schemas.microsoft.com/office/powerpoint/2010/main" val="2718261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30B210-5A06-4F96-8AE8-2E5FA47D5FE0}" type="slidenum">
              <a:rPr lang="en-GB" smtClean="0"/>
              <a:t>7</a:t>
            </a:fld>
            <a:endParaRPr lang="en-GB"/>
          </a:p>
        </p:txBody>
      </p:sp>
    </p:spTree>
    <p:extLst>
      <p:ext uri="{BB962C8B-B14F-4D97-AF65-F5344CB8AC3E}">
        <p14:creationId xmlns:p14="http://schemas.microsoft.com/office/powerpoint/2010/main" val="1849808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30B210-5A06-4F96-8AE8-2E5FA47D5FE0}" type="slidenum">
              <a:rPr lang="en-GB" smtClean="0"/>
              <a:t>8</a:t>
            </a:fld>
            <a:endParaRPr lang="en-GB"/>
          </a:p>
        </p:txBody>
      </p:sp>
    </p:spTree>
    <p:extLst>
      <p:ext uri="{BB962C8B-B14F-4D97-AF65-F5344CB8AC3E}">
        <p14:creationId xmlns:p14="http://schemas.microsoft.com/office/powerpoint/2010/main" val="1837880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30B210-5A06-4F96-8AE8-2E5FA47D5FE0}" type="slidenum">
              <a:rPr lang="en-GB" smtClean="0"/>
              <a:t>9</a:t>
            </a:fld>
            <a:endParaRPr lang="en-GB"/>
          </a:p>
        </p:txBody>
      </p:sp>
    </p:spTree>
    <p:extLst>
      <p:ext uri="{BB962C8B-B14F-4D97-AF65-F5344CB8AC3E}">
        <p14:creationId xmlns:p14="http://schemas.microsoft.com/office/powerpoint/2010/main" val="34363804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D1276-7028-B45E-3619-B11BC9522D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4098E76-AD1D-968D-07CA-554B82C388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F9B79D5-30B2-4579-DEA9-E4E9A1B97E81}"/>
              </a:ext>
            </a:extLst>
          </p:cNvPr>
          <p:cNvSpPr>
            <a:spLocks noGrp="1"/>
          </p:cNvSpPr>
          <p:nvPr>
            <p:ph type="dt" sz="half" idx="10"/>
          </p:nvPr>
        </p:nvSpPr>
        <p:spPr/>
        <p:txBody>
          <a:bodyPr/>
          <a:lstStyle/>
          <a:p>
            <a:fld id="{2E760209-2738-4BDF-B018-CF6217BA2FC4}" type="datetimeFigureOut">
              <a:rPr lang="en-GB" smtClean="0"/>
              <a:t>01/02/2024</a:t>
            </a:fld>
            <a:endParaRPr lang="en-GB"/>
          </a:p>
        </p:txBody>
      </p:sp>
      <p:sp>
        <p:nvSpPr>
          <p:cNvPr id="5" name="Footer Placeholder 4">
            <a:extLst>
              <a:ext uri="{FF2B5EF4-FFF2-40B4-BE49-F238E27FC236}">
                <a16:creationId xmlns:a16="http://schemas.microsoft.com/office/drawing/2014/main" id="{BB2906AC-34E3-C588-D932-7E59DFC684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B76739-DE69-EDDE-6FAC-A4C3C4DE3DDC}"/>
              </a:ext>
            </a:extLst>
          </p:cNvPr>
          <p:cNvSpPr>
            <a:spLocks noGrp="1"/>
          </p:cNvSpPr>
          <p:nvPr>
            <p:ph type="sldNum" sz="quarter" idx="12"/>
          </p:nvPr>
        </p:nvSpPr>
        <p:spPr/>
        <p:txBody>
          <a:bodyPr/>
          <a:lstStyle/>
          <a:p>
            <a:fld id="{2FD00AB0-A7CA-4BB8-BE37-2C933792E82A}" type="slidenum">
              <a:rPr lang="en-GB" smtClean="0"/>
              <a:t>‹#›</a:t>
            </a:fld>
            <a:endParaRPr lang="en-GB"/>
          </a:p>
        </p:txBody>
      </p:sp>
      <p:pic>
        <p:nvPicPr>
          <p:cNvPr id="7" name="Picture 6" descr="A yellow background with white text&#10;&#10;Description automatically generated">
            <a:extLst>
              <a:ext uri="{FF2B5EF4-FFF2-40B4-BE49-F238E27FC236}">
                <a16:creationId xmlns:a16="http://schemas.microsoft.com/office/drawing/2014/main" id="{7C81C19C-861F-9946-156E-98A5FD0283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22677" y="5532436"/>
            <a:ext cx="5269323" cy="1325564"/>
          </a:xfrm>
          <a:prstGeom prst="rect">
            <a:avLst/>
          </a:prstGeom>
        </p:spPr>
      </p:pic>
    </p:spTree>
    <p:extLst>
      <p:ext uri="{BB962C8B-B14F-4D97-AF65-F5344CB8AC3E}">
        <p14:creationId xmlns:p14="http://schemas.microsoft.com/office/powerpoint/2010/main" val="2117934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4A42F-2EB0-DC49-EFDC-CB61B8BC1A4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26FB429-8F32-E311-4C69-0D5BFA61F3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EF4F4E-7761-B602-F2CD-FB0E2CC340E9}"/>
              </a:ext>
            </a:extLst>
          </p:cNvPr>
          <p:cNvSpPr>
            <a:spLocks noGrp="1"/>
          </p:cNvSpPr>
          <p:nvPr>
            <p:ph type="dt" sz="half" idx="10"/>
          </p:nvPr>
        </p:nvSpPr>
        <p:spPr/>
        <p:txBody>
          <a:bodyPr/>
          <a:lstStyle/>
          <a:p>
            <a:fld id="{2E760209-2738-4BDF-B018-CF6217BA2FC4}" type="datetimeFigureOut">
              <a:rPr lang="en-GB" smtClean="0"/>
              <a:t>01/02/2024</a:t>
            </a:fld>
            <a:endParaRPr lang="en-GB"/>
          </a:p>
        </p:txBody>
      </p:sp>
      <p:sp>
        <p:nvSpPr>
          <p:cNvPr id="5" name="Footer Placeholder 4">
            <a:extLst>
              <a:ext uri="{FF2B5EF4-FFF2-40B4-BE49-F238E27FC236}">
                <a16:creationId xmlns:a16="http://schemas.microsoft.com/office/drawing/2014/main" id="{519980B6-5446-78F4-6934-2503CF09A4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44CBB2-B759-6129-58CC-57431F6798CB}"/>
              </a:ext>
            </a:extLst>
          </p:cNvPr>
          <p:cNvSpPr>
            <a:spLocks noGrp="1"/>
          </p:cNvSpPr>
          <p:nvPr>
            <p:ph type="sldNum" sz="quarter" idx="12"/>
          </p:nvPr>
        </p:nvSpPr>
        <p:spPr/>
        <p:txBody>
          <a:bodyPr/>
          <a:lstStyle/>
          <a:p>
            <a:fld id="{2FD00AB0-A7CA-4BB8-BE37-2C933792E82A}" type="slidenum">
              <a:rPr lang="en-GB" smtClean="0"/>
              <a:t>‹#›</a:t>
            </a:fld>
            <a:endParaRPr lang="en-GB"/>
          </a:p>
        </p:txBody>
      </p:sp>
    </p:spTree>
    <p:extLst>
      <p:ext uri="{BB962C8B-B14F-4D97-AF65-F5344CB8AC3E}">
        <p14:creationId xmlns:p14="http://schemas.microsoft.com/office/powerpoint/2010/main" val="680624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72BFA9-2A02-0EEF-F387-0FAAC4B7CA9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441FDF-8FA4-05C2-9C63-A04D3C7739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5BEFF9-2DF1-6D2D-F3CE-8B92983D156B}"/>
              </a:ext>
            </a:extLst>
          </p:cNvPr>
          <p:cNvSpPr>
            <a:spLocks noGrp="1"/>
          </p:cNvSpPr>
          <p:nvPr>
            <p:ph type="dt" sz="half" idx="10"/>
          </p:nvPr>
        </p:nvSpPr>
        <p:spPr/>
        <p:txBody>
          <a:bodyPr/>
          <a:lstStyle/>
          <a:p>
            <a:fld id="{2E760209-2738-4BDF-B018-CF6217BA2FC4}" type="datetimeFigureOut">
              <a:rPr lang="en-GB" smtClean="0"/>
              <a:t>01/02/2024</a:t>
            </a:fld>
            <a:endParaRPr lang="en-GB"/>
          </a:p>
        </p:txBody>
      </p:sp>
      <p:sp>
        <p:nvSpPr>
          <p:cNvPr id="5" name="Footer Placeholder 4">
            <a:extLst>
              <a:ext uri="{FF2B5EF4-FFF2-40B4-BE49-F238E27FC236}">
                <a16:creationId xmlns:a16="http://schemas.microsoft.com/office/drawing/2014/main" id="{CA46A834-6B2F-8A7F-9376-2A710F7EF4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E65A74-5764-0B90-DA69-EF3D3504B23D}"/>
              </a:ext>
            </a:extLst>
          </p:cNvPr>
          <p:cNvSpPr>
            <a:spLocks noGrp="1"/>
          </p:cNvSpPr>
          <p:nvPr>
            <p:ph type="sldNum" sz="quarter" idx="12"/>
          </p:nvPr>
        </p:nvSpPr>
        <p:spPr/>
        <p:txBody>
          <a:bodyPr/>
          <a:lstStyle/>
          <a:p>
            <a:fld id="{2FD00AB0-A7CA-4BB8-BE37-2C933792E82A}" type="slidenum">
              <a:rPr lang="en-GB" smtClean="0"/>
              <a:t>‹#›</a:t>
            </a:fld>
            <a:endParaRPr lang="en-GB"/>
          </a:p>
        </p:txBody>
      </p:sp>
    </p:spTree>
    <p:extLst>
      <p:ext uri="{BB962C8B-B14F-4D97-AF65-F5344CB8AC3E}">
        <p14:creationId xmlns:p14="http://schemas.microsoft.com/office/powerpoint/2010/main" val="680671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B9A5E-F534-DD48-FB57-32AA93563A4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2FF4BE-F200-1915-97DE-48B39BF24D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453D74-93B8-FC46-9970-FA8C042E4A64}"/>
              </a:ext>
            </a:extLst>
          </p:cNvPr>
          <p:cNvSpPr>
            <a:spLocks noGrp="1"/>
          </p:cNvSpPr>
          <p:nvPr>
            <p:ph type="dt" sz="half" idx="10"/>
          </p:nvPr>
        </p:nvSpPr>
        <p:spPr/>
        <p:txBody>
          <a:bodyPr/>
          <a:lstStyle/>
          <a:p>
            <a:fld id="{2E760209-2738-4BDF-B018-CF6217BA2FC4}" type="datetimeFigureOut">
              <a:rPr lang="en-GB" smtClean="0"/>
              <a:t>01/02/2024</a:t>
            </a:fld>
            <a:endParaRPr lang="en-GB"/>
          </a:p>
        </p:txBody>
      </p:sp>
      <p:sp>
        <p:nvSpPr>
          <p:cNvPr id="5" name="Footer Placeholder 4">
            <a:extLst>
              <a:ext uri="{FF2B5EF4-FFF2-40B4-BE49-F238E27FC236}">
                <a16:creationId xmlns:a16="http://schemas.microsoft.com/office/drawing/2014/main" id="{24DD3C66-456A-9982-F9B2-B2F2E23991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5A23A3-5240-B14F-BDC1-F3B6B1636AAF}"/>
              </a:ext>
            </a:extLst>
          </p:cNvPr>
          <p:cNvSpPr>
            <a:spLocks noGrp="1"/>
          </p:cNvSpPr>
          <p:nvPr>
            <p:ph type="sldNum" sz="quarter" idx="12"/>
          </p:nvPr>
        </p:nvSpPr>
        <p:spPr/>
        <p:txBody>
          <a:bodyPr/>
          <a:lstStyle/>
          <a:p>
            <a:fld id="{2FD00AB0-A7CA-4BB8-BE37-2C933792E82A}" type="slidenum">
              <a:rPr lang="en-GB" smtClean="0"/>
              <a:t>‹#›</a:t>
            </a:fld>
            <a:endParaRPr lang="en-GB"/>
          </a:p>
        </p:txBody>
      </p:sp>
      <p:pic>
        <p:nvPicPr>
          <p:cNvPr id="7" name="Picture 6" descr="A yellow background with white text&#10;&#10;Description automatically generated">
            <a:extLst>
              <a:ext uri="{FF2B5EF4-FFF2-40B4-BE49-F238E27FC236}">
                <a16:creationId xmlns:a16="http://schemas.microsoft.com/office/drawing/2014/main" id="{4B87AB0C-93C7-DB71-CA2D-7741853F85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22677" y="5548744"/>
            <a:ext cx="5269323" cy="1325564"/>
          </a:xfrm>
          <a:prstGeom prst="rect">
            <a:avLst/>
          </a:prstGeom>
        </p:spPr>
      </p:pic>
      <p:pic>
        <p:nvPicPr>
          <p:cNvPr id="9" name="Picture 8" descr="A black text on a black background&#10;&#10;Description automatically generated">
            <a:extLst>
              <a:ext uri="{FF2B5EF4-FFF2-40B4-BE49-F238E27FC236}">
                <a16:creationId xmlns:a16="http://schemas.microsoft.com/office/drawing/2014/main" id="{C3E911AC-8A87-221B-0D70-7BBFC28F3AA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01000" y="386741"/>
            <a:ext cx="2333999" cy="921971"/>
          </a:xfrm>
          <a:prstGeom prst="rect">
            <a:avLst/>
          </a:prstGeom>
        </p:spPr>
      </p:pic>
    </p:spTree>
    <p:extLst>
      <p:ext uri="{BB962C8B-B14F-4D97-AF65-F5344CB8AC3E}">
        <p14:creationId xmlns:p14="http://schemas.microsoft.com/office/powerpoint/2010/main" val="3801057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8A3EF-6FA0-8FC6-8049-7694A0BE7D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546C382-0659-2185-2C58-26567AD86F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FCBCEE-D875-CF77-7B07-2CD0D6E94C81}"/>
              </a:ext>
            </a:extLst>
          </p:cNvPr>
          <p:cNvSpPr>
            <a:spLocks noGrp="1"/>
          </p:cNvSpPr>
          <p:nvPr>
            <p:ph type="dt" sz="half" idx="10"/>
          </p:nvPr>
        </p:nvSpPr>
        <p:spPr/>
        <p:txBody>
          <a:bodyPr/>
          <a:lstStyle/>
          <a:p>
            <a:fld id="{2E760209-2738-4BDF-B018-CF6217BA2FC4}" type="datetimeFigureOut">
              <a:rPr lang="en-GB" smtClean="0"/>
              <a:t>01/02/2024</a:t>
            </a:fld>
            <a:endParaRPr lang="en-GB"/>
          </a:p>
        </p:txBody>
      </p:sp>
      <p:sp>
        <p:nvSpPr>
          <p:cNvPr id="5" name="Footer Placeholder 4">
            <a:extLst>
              <a:ext uri="{FF2B5EF4-FFF2-40B4-BE49-F238E27FC236}">
                <a16:creationId xmlns:a16="http://schemas.microsoft.com/office/drawing/2014/main" id="{20B9F578-DEB3-755C-7AF7-8BCD0DBF2E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0E57FC-404E-A892-5C1B-C922379CF645}"/>
              </a:ext>
            </a:extLst>
          </p:cNvPr>
          <p:cNvSpPr>
            <a:spLocks noGrp="1"/>
          </p:cNvSpPr>
          <p:nvPr>
            <p:ph type="sldNum" sz="quarter" idx="12"/>
          </p:nvPr>
        </p:nvSpPr>
        <p:spPr/>
        <p:txBody>
          <a:bodyPr/>
          <a:lstStyle/>
          <a:p>
            <a:fld id="{2FD00AB0-A7CA-4BB8-BE37-2C933792E82A}" type="slidenum">
              <a:rPr lang="en-GB" smtClean="0"/>
              <a:t>‹#›</a:t>
            </a:fld>
            <a:endParaRPr lang="en-GB"/>
          </a:p>
        </p:txBody>
      </p:sp>
      <p:pic>
        <p:nvPicPr>
          <p:cNvPr id="7" name="Picture 6" descr="A yellow background with white text&#10;&#10;Description automatically generated">
            <a:extLst>
              <a:ext uri="{FF2B5EF4-FFF2-40B4-BE49-F238E27FC236}">
                <a16:creationId xmlns:a16="http://schemas.microsoft.com/office/drawing/2014/main" id="{0D56FB08-4EB9-B8AD-725E-C9A99F7C11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22677" y="5532436"/>
            <a:ext cx="5269323" cy="1325564"/>
          </a:xfrm>
          <a:prstGeom prst="rect">
            <a:avLst/>
          </a:prstGeom>
        </p:spPr>
      </p:pic>
      <p:pic>
        <p:nvPicPr>
          <p:cNvPr id="10" name="Picture 9" descr="A black text on a black background&#10;&#10;Description automatically generated">
            <a:extLst>
              <a:ext uri="{FF2B5EF4-FFF2-40B4-BE49-F238E27FC236}">
                <a16:creationId xmlns:a16="http://schemas.microsoft.com/office/drawing/2014/main" id="{230823DA-15E0-50FF-3C0A-08E9B226F8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01000" y="386741"/>
            <a:ext cx="2333999" cy="921971"/>
          </a:xfrm>
          <a:prstGeom prst="rect">
            <a:avLst/>
          </a:prstGeom>
        </p:spPr>
      </p:pic>
    </p:spTree>
    <p:extLst>
      <p:ext uri="{BB962C8B-B14F-4D97-AF65-F5344CB8AC3E}">
        <p14:creationId xmlns:p14="http://schemas.microsoft.com/office/powerpoint/2010/main" val="3688012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088A1-C817-9B5C-F6D0-B81F9A4212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1F52FA-05C1-9006-DC3E-EF343507FB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67D23BC-0166-FD9A-2A37-31601CD2F4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E5D86E4-D135-957D-9EC9-48E3F5CA4FAA}"/>
              </a:ext>
            </a:extLst>
          </p:cNvPr>
          <p:cNvSpPr>
            <a:spLocks noGrp="1"/>
          </p:cNvSpPr>
          <p:nvPr>
            <p:ph type="dt" sz="half" idx="10"/>
          </p:nvPr>
        </p:nvSpPr>
        <p:spPr/>
        <p:txBody>
          <a:bodyPr/>
          <a:lstStyle/>
          <a:p>
            <a:fld id="{2E760209-2738-4BDF-B018-CF6217BA2FC4}" type="datetimeFigureOut">
              <a:rPr lang="en-GB" smtClean="0"/>
              <a:t>01/02/2024</a:t>
            </a:fld>
            <a:endParaRPr lang="en-GB"/>
          </a:p>
        </p:txBody>
      </p:sp>
      <p:sp>
        <p:nvSpPr>
          <p:cNvPr id="6" name="Footer Placeholder 5">
            <a:extLst>
              <a:ext uri="{FF2B5EF4-FFF2-40B4-BE49-F238E27FC236}">
                <a16:creationId xmlns:a16="http://schemas.microsoft.com/office/drawing/2014/main" id="{CB0325B8-D31A-371B-737A-2A00548ABE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7FADC96-A63C-DB8E-2C48-8543A1C15CF3}"/>
              </a:ext>
            </a:extLst>
          </p:cNvPr>
          <p:cNvSpPr>
            <a:spLocks noGrp="1"/>
          </p:cNvSpPr>
          <p:nvPr>
            <p:ph type="sldNum" sz="quarter" idx="12"/>
          </p:nvPr>
        </p:nvSpPr>
        <p:spPr/>
        <p:txBody>
          <a:bodyPr/>
          <a:lstStyle/>
          <a:p>
            <a:fld id="{2FD00AB0-A7CA-4BB8-BE37-2C933792E82A}" type="slidenum">
              <a:rPr lang="en-GB" smtClean="0"/>
              <a:t>‹#›</a:t>
            </a:fld>
            <a:endParaRPr lang="en-GB"/>
          </a:p>
        </p:txBody>
      </p:sp>
    </p:spTree>
    <p:extLst>
      <p:ext uri="{BB962C8B-B14F-4D97-AF65-F5344CB8AC3E}">
        <p14:creationId xmlns:p14="http://schemas.microsoft.com/office/powerpoint/2010/main" val="239514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DF528-70D9-367A-B60B-8F7F3ED7864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098723A-B91B-21D0-B62A-6972DE7304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7C441C-0C29-A67B-6F21-5D3C4C7127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BD787F7-215B-53A5-DF82-82A09C83EE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FC4567-B4CC-11B8-E210-2170C3A3FA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5BC9CDD-173D-562F-7426-ACE96A35D948}"/>
              </a:ext>
            </a:extLst>
          </p:cNvPr>
          <p:cNvSpPr>
            <a:spLocks noGrp="1"/>
          </p:cNvSpPr>
          <p:nvPr>
            <p:ph type="dt" sz="half" idx="10"/>
          </p:nvPr>
        </p:nvSpPr>
        <p:spPr/>
        <p:txBody>
          <a:bodyPr/>
          <a:lstStyle/>
          <a:p>
            <a:fld id="{2E760209-2738-4BDF-B018-CF6217BA2FC4}" type="datetimeFigureOut">
              <a:rPr lang="en-GB" smtClean="0"/>
              <a:t>01/02/2024</a:t>
            </a:fld>
            <a:endParaRPr lang="en-GB"/>
          </a:p>
        </p:txBody>
      </p:sp>
      <p:sp>
        <p:nvSpPr>
          <p:cNvPr id="8" name="Footer Placeholder 7">
            <a:extLst>
              <a:ext uri="{FF2B5EF4-FFF2-40B4-BE49-F238E27FC236}">
                <a16:creationId xmlns:a16="http://schemas.microsoft.com/office/drawing/2014/main" id="{4482F3A6-912D-86B7-5C97-86712AEB273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2050EC9-BFDD-7666-E32D-E071556CE89E}"/>
              </a:ext>
            </a:extLst>
          </p:cNvPr>
          <p:cNvSpPr>
            <a:spLocks noGrp="1"/>
          </p:cNvSpPr>
          <p:nvPr>
            <p:ph type="sldNum" sz="quarter" idx="12"/>
          </p:nvPr>
        </p:nvSpPr>
        <p:spPr/>
        <p:txBody>
          <a:bodyPr/>
          <a:lstStyle/>
          <a:p>
            <a:fld id="{2FD00AB0-A7CA-4BB8-BE37-2C933792E82A}" type="slidenum">
              <a:rPr lang="en-GB" smtClean="0"/>
              <a:t>‹#›</a:t>
            </a:fld>
            <a:endParaRPr lang="en-GB"/>
          </a:p>
        </p:txBody>
      </p:sp>
    </p:spTree>
    <p:extLst>
      <p:ext uri="{BB962C8B-B14F-4D97-AF65-F5344CB8AC3E}">
        <p14:creationId xmlns:p14="http://schemas.microsoft.com/office/powerpoint/2010/main" val="3673811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AD614-445A-C09D-6EAF-1E29B979952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37E67FB-441B-90DE-D744-415B2BA9FFC2}"/>
              </a:ext>
            </a:extLst>
          </p:cNvPr>
          <p:cNvSpPr>
            <a:spLocks noGrp="1"/>
          </p:cNvSpPr>
          <p:nvPr>
            <p:ph type="dt" sz="half" idx="10"/>
          </p:nvPr>
        </p:nvSpPr>
        <p:spPr/>
        <p:txBody>
          <a:bodyPr/>
          <a:lstStyle/>
          <a:p>
            <a:fld id="{2E760209-2738-4BDF-B018-CF6217BA2FC4}" type="datetimeFigureOut">
              <a:rPr lang="en-GB" smtClean="0"/>
              <a:t>01/02/2024</a:t>
            </a:fld>
            <a:endParaRPr lang="en-GB"/>
          </a:p>
        </p:txBody>
      </p:sp>
      <p:sp>
        <p:nvSpPr>
          <p:cNvPr id="4" name="Footer Placeholder 3">
            <a:extLst>
              <a:ext uri="{FF2B5EF4-FFF2-40B4-BE49-F238E27FC236}">
                <a16:creationId xmlns:a16="http://schemas.microsoft.com/office/drawing/2014/main" id="{1FEFEF01-ED42-04B3-946A-2B8B0CEC447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AF41109-A8B4-3986-1AEC-CB5481F929CE}"/>
              </a:ext>
            </a:extLst>
          </p:cNvPr>
          <p:cNvSpPr>
            <a:spLocks noGrp="1"/>
          </p:cNvSpPr>
          <p:nvPr>
            <p:ph type="sldNum" sz="quarter" idx="12"/>
          </p:nvPr>
        </p:nvSpPr>
        <p:spPr/>
        <p:txBody>
          <a:bodyPr/>
          <a:lstStyle/>
          <a:p>
            <a:fld id="{2FD00AB0-A7CA-4BB8-BE37-2C933792E82A}" type="slidenum">
              <a:rPr lang="en-GB" smtClean="0"/>
              <a:t>‹#›</a:t>
            </a:fld>
            <a:endParaRPr lang="en-GB"/>
          </a:p>
        </p:txBody>
      </p:sp>
    </p:spTree>
    <p:extLst>
      <p:ext uri="{BB962C8B-B14F-4D97-AF65-F5344CB8AC3E}">
        <p14:creationId xmlns:p14="http://schemas.microsoft.com/office/powerpoint/2010/main" val="3316040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CA4295-703A-562D-E5DD-7499C8BD995D}"/>
              </a:ext>
            </a:extLst>
          </p:cNvPr>
          <p:cNvSpPr>
            <a:spLocks noGrp="1"/>
          </p:cNvSpPr>
          <p:nvPr>
            <p:ph type="dt" sz="half" idx="10"/>
          </p:nvPr>
        </p:nvSpPr>
        <p:spPr/>
        <p:txBody>
          <a:bodyPr/>
          <a:lstStyle/>
          <a:p>
            <a:fld id="{2E760209-2738-4BDF-B018-CF6217BA2FC4}" type="datetimeFigureOut">
              <a:rPr lang="en-GB" smtClean="0"/>
              <a:t>01/02/2024</a:t>
            </a:fld>
            <a:endParaRPr lang="en-GB"/>
          </a:p>
        </p:txBody>
      </p:sp>
      <p:sp>
        <p:nvSpPr>
          <p:cNvPr id="3" name="Footer Placeholder 2">
            <a:extLst>
              <a:ext uri="{FF2B5EF4-FFF2-40B4-BE49-F238E27FC236}">
                <a16:creationId xmlns:a16="http://schemas.microsoft.com/office/drawing/2014/main" id="{FAB9252A-18FE-BCC0-0407-6C5EEFAF232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6D04DCB-7E50-0CA3-FD69-21D5DF9667AC}"/>
              </a:ext>
            </a:extLst>
          </p:cNvPr>
          <p:cNvSpPr>
            <a:spLocks noGrp="1"/>
          </p:cNvSpPr>
          <p:nvPr>
            <p:ph type="sldNum" sz="quarter" idx="12"/>
          </p:nvPr>
        </p:nvSpPr>
        <p:spPr/>
        <p:txBody>
          <a:bodyPr/>
          <a:lstStyle/>
          <a:p>
            <a:fld id="{2FD00AB0-A7CA-4BB8-BE37-2C933792E82A}" type="slidenum">
              <a:rPr lang="en-GB" smtClean="0"/>
              <a:t>‹#›</a:t>
            </a:fld>
            <a:endParaRPr lang="en-GB"/>
          </a:p>
        </p:txBody>
      </p:sp>
    </p:spTree>
    <p:extLst>
      <p:ext uri="{BB962C8B-B14F-4D97-AF65-F5344CB8AC3E}">
        <p14:creationId xmlns:p14="http://schemas.microsoft.com/office/powerpoint/2010/main" val="3811426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82707-41A3-00DB-6BA6-6F4ED245A8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32DA2B4-6DD5-BE02-8FC4-5BE3758505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EAAA726-24DE-D834-C606-078529577C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D9300F-CC2C-045C-1359-B9090BE31AC7}"/>
              </a:ext>
            </a:extLst>
          </p:cNvPr>
          <p:cNvSpPr>
            <a:spLocks noGrp="1"/>
          </p:cNvSpPr>
          <p:nvPr>
            <p:ph type="dt" sz="half" idx="10"/>
          </p:nvPr>
        </p:nvSpPr>
        <p:spPr/>
        <p:txBody>
          <a:bodyPr/>
          <a:lstStyle/>
          <a:p>
            <a:fld id="{2E760209-2738-4BDF-B018-CF6217BA2FC4}" type="datetimeFigureOut">
              <a:rPr lang="en-GB" smtClean="0"/>
              <a:t>01/02/2024</a:t>
            </a:fld>
            <a:endParaRPr lang="en-GB"/>
          </a:p>
        </p:txBody>
      </p:sp>
      <p:sp>
        <p:nvSpPr>
          <p:cNvPr id="6" name="Footer Placeholder 5">
            <a:extLst>
              <a:ext uri="{FF2B5EF4-FFF2-40B4-BE49-F238E27FC236}">
                <a16:creationId xmlns:a16="http://schemas.microsoft.com/office/drawing/2014/main" id="{2FEFAF76-A767-39A4-E9C0-B46F7D71B6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8BBD02-BCA4-D6CA-71A9-0DB6A3034DB6}"/>
              </a:ext>
            </a:extLst>
          </p:cNvPr>
          <p:cNvSpPr>
            <a:spLocks noGrp="1"/>
          </p:cNvSpPr>
          <p:nvPr>
            <p:ph type="sldNum" sz="quarter" idx="12"/>
          </p:nvPr>
        </p:nvSpPr>
        <p:spPr/>
        <p:txBody>
          <a:bodyPr/>
          <a:lstStyle/>
          <a:p>
            <a:fld id="{2FD00AB0-A7CA-4BB8-BE37-2C933792E82A}" type="slidenum">
              <a:rPr lang="en-GB" smtClean="0"/>
              <a:t>‹#›</a:t>
            </a:fld>
            <a:endParaRPr lang="en-GB"/>
          </a:p>
        </p:txBody>
      </p:sp>
    </p:spTree>
    <p:extLst>
      <p:ext uri="{BB962C8B-B14F-4D97-AF65-F5344CB8AC3E}">
        <p14:creationId xmlns:p14="http://schemas.microsoft.com/office/powerpoint/2010/main" val="3045984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71B9E-AFF0-50EA-F47F-B1650C1CE9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F7CF78B-BFD6-B843-31FA-CD77B9065C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6BBAAB2-9659-0BF4-740F-CF2B0902A1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2B38AD-C73B-F6A1-FFC7-0A20022F0996}"/>
              </a:ext>
            </a:extLst>
          </p:cNvPr>
          <p:cNvSpPr>
            <a:spLocks noGrp="1"/>
          </p:cNvSpPr>
          <p:nvPr>
            <p:ph type="dt" sz="half" idx="10"/>
          </p:nvPr>
        </p:nvSpPr>
        <p:spPr/>
        <p:txBody>
          <a:bodyPr/>
          <a:lstStyle/>
          <a:p>
            <a:fld id="{2E760209-2738-4BDF-B018-CF6217BA2FC4}" type="datetimeFigureOut">
              <a:rPr lang="en-GB" smtClean="0"/>
              <a:t>01/02/2024</a:t>
            </a:fld>
            <a:endParaRPr lang="en-GB"/>
          </a:p>
        </p:txBody>
      </p:sp>
      <p:sp>
        <p:nvSpPr>
          <p:cNvPr id="6" name="Footer Placeholder 5">
            <a:extLst>
              <a:ext uri="{FF2B5EF4-FFF2-40B4-BE49-F238E27FC236}">
                <a16:creationId xmlns:a16="http://schemas.microsoft.com/office/drawing/2014/main" id="{657C1B8C-DCBB-34D0-9869-A1FABB3B74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1FCF10-3A85-5BEB-58C0-59AEA907F4EE}"/>
              </a:ext>
            </a:extLst>
          </p:cNvPr>
          <p:cNvSpPr>
            <a:spLocks noGrp="1"/>
          </p:cNvSpPr>
          <p:nvPr>
            <p:ph type="sldNum" sz="quarter" idx="12"/>
          </p:nvPr>
        </p:nvSpPr>
        <p:spPr/>
        <p:txBody>
          <a:bodyPr/>
          <a:lstStyle/>
          <a:p>
            <a:fld id="{2FD00AB0-A7CA-4BB8-BE37-2C933792E82A}" type="slidenum">
              <a:rPr lang="en-GB" smtClean="0"/>
              <a:t>‹#›</a:t>
            </a:fld>
            <a:endParaRPr lang="en-GB"/>
          </a:p>
        </p:txBody>
      </p:sp>
    </p:spTree>
    <p:extLst>
      <p:ext uri="{BB962C8B-B14F-4D97-AF65-F5344CB8AC3E}">
        <p14:creationId xmlns:p14="http://schemas.microsoft.com/office/powerpoint/2010/main" val="2872938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05C3EE-97D9-1AE7-85A6-41938ED76D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E8752F5-C494-2001-8B11-72C49DEA06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90D27C-9677-ED4D-BCED-7C0FCBFF35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60209-2738-4BDF-B018-CF6217BA2FC4}" type="datetimeFigureOut">
              <a:rPr lang="en-GB" smtClean="0"/>
              <a:t>01/02/2024</a:t>
            </a:fld>
            <a:endParaRPr lang="en-GB"/>
          </a:p>
        </p:txBody>
      </p:sp>
      <p:sp>
        <p:nvSpPr>
          <p:cNvPr id="5" name="Footer Placeholder 4">
            <a:extLst>
              <a:ext uri="{FF2B5EF4-FFF2-40B4-BE49-F238E27FC236}">
                <a16:creationId xmlns:a16="http://schemas.microsoft.com/office/drawing/2014/main" id="{CCABF579-6C3F-89AC-161D-13E4D4378E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FFA4A9A-0B5C-E642-E83B-0DC6590703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D00AB0-A7CA-4BB8-BE37-2C933792E82A}" type="slidenum">
              <a:rPr lang="en-GB" smtClean="0"/>
              <a:t>‹#›</a:t>
            </a:fld>
            <a:endParaRPr lang="en-GB"/>
          </a:p>
        </p:txBody>
      </p:sp>
    </p:spTree>
    <p:extLst>
      <p:ext uri="{BB962C8B-B14F-4D97-AF65-F5344CB8AC3E}">
        <p14:creationId xmlns:p14="http://schemas.microsoft.com/office/powerpoint/2010/main" val="2641156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E7E59-8A12-32EA-EEE8-9DA2E1CD2FE7}"/>
              </a:ext>
            </a:extLst>
          </p:cNvPr>
          <p:cNvSpPr>
            <a:spLocks noGrp="1"/>
          </p:cNvSpPr>
          <p:nvPr>
            <p:ph type="ctrTitle"/>
          </p:nvPr>
        </p:nvSpPr>
        <p:spPr>
          <a:xfrm>
            <a:off x="1415786" y="-681131"/>
            <a:ext cx="10431378" cy="3988558"/>
          </a:xfrm>
        </p:spPr>
        <p:txBody>
          <a:bodyPr>
            <a:noAutofit/>
          </a:bodyPr>
          <a:lstStyle/>
          <a:p>
            <a:pPr algn="l"/>
            <a:r>
              <a:rPr lang="en-GB" sz="3600" b="1" i="0" dirty="0">
                <a:solidFill>
                  <a:schemeClr val="tx2"/>
                </a:solidFill>
                <a:effectLst/>
                <a:latin typeface="Neue Plak"/>
              </a:rPr>
              <a:t>Recruitment of Trustees and Succession Planning</a:t>
            </a:r>
            <a:endParaRPr lang="en-GB" b="1" i="0" dirty="0">
              <a:solidFill>
                <a:schemeClr val="tx2"/>
              </a:solidFill>
              <a:effectLst/>
              <a:latin typeface="Neue Plak"/>
            </a:endParaRPr>
          </a:p>
        </p:txBody>
      </p:sp>
      <p:pic>
        <p:nvPicPr>
          <p:cNvPr id="8" name="Picture 7" descr="A black text on a black background&#10;&#10;Description automatically generated">
            <a:extLst>
              <a:ext uri="{FF2B5EF4-FFF2-40B4-BE49-F238E27FC236}">
                <a16:creationId xmlns:a16="http://schemas.microsoft.com/office/drawing/2014/main" id="{8575284A-E2FD-626D-8B3A-DD57067B93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000" y="5641649"/>
            <a:ext cx="2333999" cy="921971"/>
          </a:xfrm>
          <a:prstGeom prst="rect">
            <a:avLst/>
          </a:prstGeom>
        </p:spPr>
      </p:pic>
      <p:pic>
        <p:nvPicPr>
          <p:cNvPr id="4" name="Picture 3" descr="A black and grey text">
            <a:extLst>
              <a:ext uri="{FF2B5EF4-FFF2-40B4-BE49-F238E27FC236}">
                <a16:creationId xmlns:a16="http://schemas.microsoft.com/office/drawing/2014/main" id="{934E2D5B-602C-51F7-D3BA-0C8856B1A78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5786" y="365218"/>
            <a:ext cx="9360427" cy="1438659"/>
          </a:xfrm>
          <a:prstGeom prst="rect">
            <a:avLst/>
          </a:prstGeom>
        </p:spPr>
      </p:pic>
    </p:spTree>
    <p:extLst>
      <p:ext uri="{BB962C8B-B14F-4D97-AF65-F5344CB8AC3E}">
        <p14:creationId xmlns:p14="http://schemas.microsoft.com/office/powerpoint/2010/main" val="320689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CED4D40-4B67-4331-AC48-79B82B4A4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610412-A083-4904-54D9-28A325B209F9}"/>
              </a:ext>
            </a:extLst>
          </p:cNvPr>
          <p:cNvSpPr>
            <a:spLocks noGrp="1"/>
          </p:cNvSpPr>
          <p:nvPr>
            <p:ph type="title"/>
          </p:nvPr>
        </p:nvSpPr>
        <p:spPr>
          <a:xfrm>
            <a:off x="577010" y="786716"/>
            <a:ext cx="10909640" cy="1249394"/>
          </a:xfrm>
        </p:spPr>
        <p:txBody>
          <a:bodyPr vert="horz" lIns="91440" tIns="45720" rIns="91440" bIns="45720" rtlCol="0" anchor="ctr">
            <a:normAutofit/>
          </a:bodyPr>
          <a:lstStyle/>
          <a:p>
            <a:pPr algn="ctr"/>
            <a:r>
              <a:rPr lang="en-US" b="1" kern="1200" dirty="0">
                <a:solidFill>
                  <a:schemeClr val="tx1"/>
                </a:solidFill>
                <a:latin typeface="+mj-lt"/>
                <a:ea typeface="+mj-ea"/>
                <a:cs typeface="+mj-cs"/>
              </a:rPr>
              <a:t>Good luck!</a:t>
            </a:r>
          </a:p>
        </p:txBody>
      </p:sp>
      <p:sp>
        <p:nvSpPr>
          <p:cNvPr id="6" name="sketch line">
            <a:extLst>
              <a:ext uri="{FF2B5EF4-FFF2-40B4-BE49-F238E27FC236}">
                <a16:creationId xmlns:a16="http://schemas.microsoft.com/office/drawing/2014/main" id="{670CEDEF-4F34-412E-84EE-329C1E936A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1733454"/>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group of people walking&#10;&#10;Description automatically generated">
            <a:extLst>
              <a:ext uri="{FF2B5EF4-FFF2-40B4-BE49-F238E27FC236}">
                <a16:creationId xmlns:a16="http://schemas.microsoft.com/office/drawing/2014/main" id="{33463C17-BC68-20EB-DC4E-33B81D2CEA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010" y="2633472"/>
            <a:ext cx="11034931" cy="3586353"/>
          </a:xfrm>
          <a:prstGeom prst="rect">
            <a:avLst/>
          </a:prstGeom>
        </p:spPr>
      </p:pic>
      <p:pic>
        <p:nvPicPr>
          <p:cNvPr id="3" name="Picture 2" descr="A black and grey text">
            <a:extLst>
              <a:ext uri="{FF2B5EF4-FFF2-40B4-BE49-F238E27FC236}">
                <a16:creationId xmlns:a16="http://schemas.microsoft.com/office/drawing/2014/main" id="{00444765-21FF-640B-D311-C1E27EF9DF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3488" y="-264062"/>
            <a:ext cx="9360427" cy="1438659"/>
          </a:xfrm>
          <a:prstGeom prst="rect">
            <a:avLst/>
          </a:prstGeom>
        </p:spPr>
      </p:pic>
    </p:spTree>
    <p:extLst>
      <p:ext uri="{BB962C8B-B14F-4D97-AF65-F5344CB8AC3E}">
        <p14:creationId xmlns:p14="http://schemas.microsoft.com/office/powerpoint/2010/main" val="3362904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E7E59-8A12-32EA-EEE8-9DA2E1CD2FE7}"/>
              </a:ext>
            </a:extLst>
          </p:cNvPr>
          <p:cNvSpPr>
            <a:spLocks noGrp="1"/>
          </p:cNvSpPr>
          <p:nvPr>
            <p:ph type="ctrTitle"/>
          </p:nvPr>
        </p:nvSpPr>
        <p:spPr>
          <a:xfrm>
            <a:off x="968991" y="723332"/>
            <a:ext cx="10890914" cy="3988558"/>
          </a:xfrm>
        </p:spPr>
        <p:txBody>
          <a:bodyPr>
            <a:noAutofit/>
          </a:bodyPr>
          <a:lstStyle/>
          <a:p>
            <a:pPr algn="l"/>
            <a:r>
              <a:rPr lang="en-GB" sz="3600" b="1" i="0" dirty="0">
                <a:solidFill>
                  <a:schemeClr val="tx2"/>
                </a:solidFill>
                <a:effectLst/>
                <a:latin typeface="Neue Plak"/>
              </a:rPr>
              <a:t>14:00	Introduction 			Hollie Smith-Charles</a:t>
            </a:r>
            <a:br>
              <a:rPr lang="en-GB" sz="3600" b="1" i="0" dirty="0">
                <a:solidFill>
                  <a:schemeClr val="tx2"/>
                </a:solidFill>
                <a:effectLst/>
                <a:latin typeface="Neue Plak"/>
              </a:rPr>
            </a:br>
            <a:r>
              <a:rPr lang="en-GB" sz="3600" b="1" i="0" dirty="0">
                <a:solidFill>
                  <a:schemeClr val="tx2"/>
                </a:solidFill>
                <a:effectLst/>
                <a:latin typeface="Neue Plak"/>
              </a:rPr>
              <a:t>14:05	Presentation			Ian Joseph</a:t>
            </a:r>
            <a:br>
              <a:rPr lang="en-GB" sz="3600" b="1" i="0" dirty="0">
                <a:solidFill>
                  <a:schemeClr val="tx2"/>
                </a:solidFill>
                <a:effectLst/>
                <a:latin typeface="Neue Plak"/>
              </a:rPr>
            </a:br>
            <a:r>
              <a:rPr lang="en-GB" sz="3600" b="1" i="0" dirty="0">
                <a:solidFill>
                  <a:schemeClr val="tx2"/>
                </a:solidFill>
                <a:effectLst/>
                <a:latin typeface="Neue Plak"/>
              </a:rPr>
              <a:t>14:50	Break</a:t>
            </a:r>
            <a:br>
              <a:rPr lang="en-GB" sz="3600" b="1" i="0" dirty="0">
                <a:solidFill>
                  <a:schemeClr val="tx2"/>
                </a:solidFill>
                <a:effectLst/>
                <a:latin typeface="Neue Plak"/>
              </a:rPr>
            </a:br>
            <a:r>
              <a:rPr lang="en-GB" sz="3600" b="1" i="0" dirty="0">
                <a:solidFill>
                  <a:schemeClr val="tx2"/>
                </a:solidFill>
                <a:effectLst/>
                <a:latin typeface="Neue Plak"/>
              </a:rPr>
              <a:t>15:00	Breakout session		</a:t>
            </a:r>
            <a:br>
              <a:rPr lang="en-GB" sz="3600" b="1" i="0" dirty="0">
                <a:solidFill>
                  <a:schemeClr val="tx2"/>
                </a:solidFill>
                <a:effectLst/>
                <a:latin typeface="Neue Plak"/>
              </a:rPr>
            </a:br>
            <a:r>
              <a:rPr lang="en-GB" sz="3600" b="1" i="0" dirty="0">
                <a:solidFill>
                  <a:schemeClr val="tx2"/>
                </a:solidFill>
                <a:effectLst/>
                <a:latin typeface="Neue Plak"/>
              </a:rPr>
              <a:t>15:10	Young Trustees 		Grace Jeremy</a:t>
            </a:r>
            <a:br>
              <a:rPr lang="en-GB" sz="3600" b="1" i="0" dirty="0">
                <a:solidFill>
                  <a:schemeClr val="tx2"/>
                </a:solidFill>
                <a:effectLst/>
                <a:latin typeface="Neue Plak"/>
              </a:rPr>
            </a:br>
            <a:r>
              <a:rPr lang="en-GB" sz="3600" b="1" i="0" dirty="0">
                <a:solidFill>
                  <a:schemeClr val="tx2"/>
                </a:solidFill>
                <a:effectLst/>
                <a:latin typeface="Neue Plak"/>
              </a:rPr>
              <a:t>15:25	Final comments		Ian Joseph</a:t>
            </a:r>
            <a:br>
              <a:rPr lang="en-GB" sz="3600" b="1" i="0" dirty="0">
                <a:solidFill>
                  <a:schemeClr val="tx2"/>
                </a:solidFill>
                <a:effectLst/>
                <a:latin typeface="Neue Plak"/>
              </a:rPr>
            </a:br>
            <a:r>
              <a:rPr lang="en-GB" sz="3600" b="1" i="0" dirty="0">
                <a:solidFill>
                  <a:schemeClr val="tx2"/>
                </a:solidFill>
                <a:effectLst/>
                <a:latin typeface="Neue Plak"/>
              </a:rPr>
              <a:t>15:30	END</a:t>
            </a:r>
          </a:p>
        </p:txBody>
      </p:sp>
      <p:pic>
        <p:nvPicPr>
          <p:cNvPr id="8" name="Picture 7" descr="A black text on a black background&#10;&#10;Description automatically generated">
            <a:extLst>
              <a:ext uri="{FF2B5EF4-FFF2-40B4-BE49-F238E27FC236}">
                <a16:creationId xmlns:a16="http://schemas.microsoft.com/office/drawing/2014/main" id="{8575284A-E2FD-626D-8B3A-DD57067B93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000" y="5641649"/>
            <a:ext cx="2333999" cy="921971"/>
          </a:xfrm>
          <a:prstGeom prst="rect">
            <a:avLst/>
          </a:prstGeom>
        </p:spPr>
      </p:pic>
    </p:spTree>
    <p:extLst>
      <p:ext uri="{BB962C8B-B14F-4D97-AF65-F5344CB8AC3E}">
        <p14:creationId xmlns:p14="http://schemas.microsoft.com/office/powerpoint/2010/main" val="1118338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10412-A083-4904-54D9-28A325B209F9}"/>
              </a:ext>
            </a:extLst>
          </p:cNvPr>
          <p:cNvSpPr>
            <a:spLocks noGrp="1"/>
          </p:cNvSpPr>
          <p:nvPr>
            <p:ph type="title"/>
          </p:nvPr>
        </p:nvSpPr>
        <p:spPr>
          <a:xfrm>
            <a:off x="990599" y="528410"/>
            <a:ext cx="7445829" cy="1325563"/>
          </a:xfrm>
        </p:spPr>
        <p:txBody>
          <a:bodyPr>
            <a:noAutofit/>
          </a:bodyPr>
          <a:lstStyle/>
          <a:p>
            <a:r>
              <a:rPr lang="en-GB" sz="5400" b="1" dirty="0">
                <a:solidFill>
                  <a:schemeClr val="tx2"/>
                </a:solidFill>
                <a:latin typeface="Neue Plak"/>
              </a:rPr>
              <a:t>Doing the spadework!</a:t>
            </a:r>
          </a:p>
        </p:txBody>
      </p:sp>
      <p:sp>
        <p:nvSpPr>
          <p:cNvPr id="11" name="TextBox 10">
            <a:extLst>
              <a:ext uri="{FF2B5EF4-FFF2-40B4-BE49-F238E27FC236}">
                <a16:creationId xmlns:a16="http://schemas.microsoft.com/office/drawing/2014/main" id="{5CD2EA46-0A3B-7208-F80B-382D18FBC28A}"/>
              </a:ext>
            </a:extLst>
          </p:cNvPr>
          <p:cNvSpPr txBox="1"/>
          <p:nvPr/>
        </p:nvSpPr>
        <p:spPr>
          <a:xfrm>
            <a:off x="990599" y="1895485"/>
            <a:ext cx="10591800" cy="3108543"/>
          </a:xfrm>
          <a:prstGeom prst="rect">
            <a:avLst/>
          </a:prstGeom>
          <a:noFill/>
        </p:spPr>
        <p:txBody>
          <a:bodyPr wrap="square">
            <a:spAutoFit/>
          </a:bodyPr>
          <a:lstStyle/>
          <a:p>
            <a:pPr marL="457200" indent="-457200">
              <a:buFont typeface="Wingdings" panose="05000000000000000000" pitchFamily="2" charset="2"/>
              <a:buChar char="q"/>
            </a:pPr>
            <a:r>
              <a:rPr lang="en-GB" sz="2800" dirty="0">
                <a:solidFill>
                  <a:schemeClr val="tx2"/>
                </a:solidFill>
                <a:latin typeface="Neue Plak"/>
              </a:rPr>
              <a:t>Engage the whole board</a:t>
            </a:r>
          </a:p>
          <a:p>
            <a:pPr marL="457200" indent="-457200">
              <a:buFont typeface="Wingdings" panose="05000000000000000000" pitchFamily="2" charset="2"/>
              <a:buChar char="q"/>
            </a:pPr>
            <a:r>
              <a:rPr lang="en-GB" sz="2800" dirty="0">
                <a:solidFill>
                  <a:schemeClr val="tx2"/>
                </a:solidFill>
                <a:latin typeface="Neue Plak"/>
              </a:rPr>
              <a:t>Reframe your thinking and challenge assumptions</a:t>
            </a:r>
          </a:p>
          <a:p>
            <a:pPr marL="457200" indent="-457200">
              <a:buFont typeface="Wingdings" panose="05000000000000000000" pitchFamily="2" charset="2"/>
              <a:buChar char="q"/>
            </a:pPr>
            <a:r>
              <a:rPr lang="en-GB" sz="2800" dirty="0">
                <a:solidFill>
                  <a:schemeClr val="tx2"/>
                </a:solidFill>
                <a:latin typeface="Neue Plak"/>
              </a:rPr>
              <a:t>Agree a common language</a:t>
            </a:r>
          </a:p>
          <a:p>
            <a:pPr marL="457200" indent="-457200">
              <a:buFont typeface="Wingdings" panose="05000000000000000000" pitchFamily="2" charset="2"/>
              <a:buChar char="q"/>
            </a:pPr>
            <a:r>
              <a:rPr lang="en-GB" sz="2800" dirty="0">
                <a:solidFill>
                  <a:schemeClr val="tx2"/>
                </a:solidFill>
                <a:latin typeface="Neue Plak"/>
              </a:rPr>
              <a:t>Take the opportunity to review your code of conduct, your alignment with the Charity Governance Code, and your induction processes</a:t>
            </a:r>
          </a:p>
          <a:p>
            <a:pPr marL="457200" indent="-457200">
              <a:buFont typeface="Wingdings" panose="05000000000000000000" pitchFamily="2" charset="2"/>
              <a:buChar char="q"/>
            </a:pPr>
            <a:r>
              <a:rPr lang="en-GB" sz="2800" dirty="0">
                <a:solidFill>
                  <a:schemeClr val="tx2"/>
                </a:solidFill>
                <a:latin typeface="Neue Plak"/>
              </a:rPr>
              <a:t>The nominations committee </a:t>
            </a:r>
          </a:p>
          <a:p>
            <a:pPr marL="457200" indent="-457200">
              <a:buFont typeface="Wingdings" panose="05000000000000000000" pitchFamily="2" charset="2"/>
              <a:buChar char="q"/>
            </a:pPr>
            <a:r>
              <a:rPr lang="en-GB" sz="2800" dirty="0">
                <a:solidFill>
                  <a:schemeClr val="tx2"/>
                </a:solidFill>
                <a:latin typeface="Neue Plak"/>
              </a:rPr>
              <a:t>Recognise it is a journey with no final destination</a:t>
            </a:r>
          </a:p>
        </p:txBody>
      </p:sp>
    </p:spTree>
    <p:extLst>
      <p:ext uri="{BB962C8B-B14F-4D97-AF65-F5344CB8AC3E}">
        <p14:creationId xmlns:p14="http://schemas.microsoft.com/office/powerpoint/2010/main" val="299649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10412-A083-4904-54D9-28A325B209F9}"/>
              </a:ext>
            </a:extLst>
          </p:cNvPr>
          <p:cNvSpPr>
            <a:spLocks noGrp="1"/>
          </p:cNvSpPr>
          <p:nvPr>
            <p:ph type="title"/>
          </p:nvPr>
        </p:nvSpPr>
        <p:spPr>
          <a:xfrm>
            <a:off x="968828" y="413656"/>
            <a:ext cx="4669971" cy="917802"/>
          </a:xfrm>
        </p:spPr>
        <p:txBody>
          <a:bodyPr>
            <a:normAutofit fontScale="90000"/>
          </a:bodyPr>
          <a:lstStyle/>
          <a:p>
            <a:r>
              <a:rPr lang="en-GB" sz="5400" b="1" dirty="0">
                <a:solidFill>
                  <a:schemeClr val="tx2"/>
                </a:solidFill>
                <a:latin typeface="Neue Plak"/>
              </a:rPr>
              <a:t>Practical actions</a:t>
            </a:r>
          </a:p>
        </p:txBody>
      </p:sp>
      <p:sp>
        <p:nvSpPr>
          <p:cNvPr id="11" name="TextBox 10">
            <a:extLst>
              <a:ext uri="{FF2B5EF4-FFF2-40B4-BE49-F238E27FC236}">
                <a16:creationId xmlns:a16="http://schemas.microsoft.com/office/drawing/2014/main" id="{5CD2EA46-0A3B-7208-F80B-382D18FBC28A}"/>
              </a:ext>
            </a:extLst>
          </p:cNvPr>
          <p:cNvSpPr txBox="1"/>
          <p:nvPr/>
        </p:nvSpPr>
        <p:spPr>
          <a:xfrm>
            <a:off x="968828" y="1874728"/>
            <a:ext cx="5834743" cy="3108543"/>
          </a:xfrm>
          <a:prstGeom prst="rect">
            <a:avLst/>
          </a:prstGeom>
          <a:noFill/>
        </p:spPr>
        <p:txBody>
          <a:bodyPr wrap="square">
            <a:spAutoFit/>
          </a:bodyPr>
          <a:lstStyle/>
          <a:p>
            <a:pPr marL="457200" indent="-457200">
              <a:buFont typeface="Wingdings" panose="05000000000000000000" pitchFamily="2" charset="2"/>
              <a:buChar char="q"/>
            </a:pPr>
            <a:r>
              <a:rPr lang="en-GB" sz="2800" dirty="0">
                <a:solidFill>
                  <a:schemeClr val="tx2"/>
                </a:solidFill>
                <a:latin typeface="Neue Plak"/>
              </a:rPr>
              <a:t>Board audit</a:t>
            </a:r>
          </a:p>
          <a:p>
            <a:pPr marL="457200" indent="-457200">
              <a:buFont typeface="Wingdings" panose="05000000000000000000" pitchFamily="2" charset="2"/>
              <a:buChar char="q"/>
            </a:pPr>
            <a:r>
              <a:rPr lang="en-GB" sz="2800" dirty="0">
                <a:solidFill>
                  <a:schemeClr val="tx2"/>
                </a:solidFill>
                <a:latin typeface="Neue Plak"/>
              </a:rPr>
              <a:t>Consult the governing document</a:t>
            </a:r>
          </a:p>
          <a:p>
            <a:pPr marL="457200" indent="-457200">
              <a:buFont typeface="Wingdings" panose="05000000000000000000" pitchFamily="2" charset="2"/>
              <a:buChar char="q"/>
            </a:pPr>
            <a:r>
              <a:rPr lang="en-GB" sz="2800" dirty="0">
                <a:solidFill>
                  <a:schemeClr val="tx2"/>
                </a:solidFill>
                <a:latin typeface="Neue Plak"/>
              </a:rPr>
              <a:t>Run open recruitment process</a:t>
            </a:r>
          </a:p>
          <a:p>
            <a:pPr marL="457200" indent="-457200">
              <a:buFont typeface="Wingdings" panose="05000000000000000000" pitchFamily="2" charset="2"/>
              <a:buChar char="q"/>
            </a:pPr>
            <a:r>
              <a:rPr lang="en-GB" sz="2800" dirty="0">
                <a:solidFill>
                  <a:schemeClr val="tx2"/>
                </a:solidFill>
                <a:latin typeface="Neue Plak"/>
              </a:rPr>
              <a:t>Remove barriers</a:t>
            </a:r>
          </a:p>
          <a:p>
            <a:pPr marL="457200" indent="-457200">
              <a:buFont typeface="Wingdings" panose="05000000000000000000" pitchFamily="2" charset="2"/>
              <a:buChar char="q"/>
            </a:pPr>
            <a:r>
              <a:rPr lang="en-GB" sz="2800" dirty="0">
                <a:solidFill>
                  <a:schemeClr val="tx2"/>
                </a:solidFill>
                <a:latin typeface="Neue Plak"/>
              </a:rPr>
              <a:t>Be open to newbies </a:t>
            </a:r>
          </a:p>
          <a:p>
            <a:pPr marL="457200" indent="-457200">
              <a:buFont typeface="Wingdings" panose="05000000000000000000" pitchFamily="2" charset="2"/>
              <a:buChar char="q"/>
            </a:pPr>
            <a:r>
              <a:rPr lang="en-GB" sz="2800" dirty="0">
                <a:solidFill>
                  <a:schemeClr val="tx2"/>
                </a:solidFill>
                <a:latin typeface="Neue Plak"/>
              </a:rPr>
              <a:t>Learning and development </a:t>
            </a:r>
          </a:p>
          <a:p>
            <a:pPr marL="457200" indent="-457200">
              <a:buFont typeface="Wingdings" panose="05000000000000000000" pitchFamily="2" charset="2"/>
              <a:buChar char="q"/>
            </a:pPr>
            <a:endParaRPr lang="en-GB" sz="2800" dirty="0"/>
          </a:p>
        </p:txBody>
      </p:sp>
    </p:spTree>
    <p:extLst>
      <p:ext uri="{BB962C8B-B14F-4D97-AF65-F5344CB8AC3E}">
        <p14:creationId xmlns:p14="http://schemas.microsoft.com/office/powerpoint/2010/main" val="432702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10412-A083-4904-54D9-28A325B209F9}"/>
              </a:ext>
            </a:extLst>
          </p:cNvPr>
          <p:cNvSpPr>
            <a:spLocks noGrp="1"/>
          </p:cNvSpPr>
          <p:nvPr>
            <p:ph type="title"/>
          </p:nvPr>
        </p:nvSpPr>
        <p:spPr>
          <a:xfrm>
            <a:off x="971350" y="308010"/>
            <a:ext cx="6497855" cy="1074556"/>
          </a:xfrm>
        </p:spPr>
        <p:txBody>
          <a:bodyPr>
            <a:normAutofit fontScale="90000"/>
          </a:bodyPr>
          <a:lstStyle/>
          <a:p>
            <a:r>
              <a:rPr lang="en-GB" sz="5400" b="1" dirty="0">
                <a:solidFill>
                  <a:schemeClr val="tx2"/>
                </a:solidFill>
                <a:latin typeface="Neue Plak"/>
              </a:rPr>
              <a:t>Key features of process</a:t>
            </a:r>
          </a:p>
        </p:txBody>
      </p:sp>
      <p:sp>
        <p:nvSpPr>
          <p:cNvPr id="11" name="TextBox 10">
            <a:extLst>
              <a:ext uri="{FF2B5EF4-FFF2-40B4-BE49-F238E27FC236}">
                <a16:creationId xmlns:a16="http://schemas.microsoft.com/office/drawing/2014/main" id="{5CD2EA46-0A3B-7208-F80B-382D18FBC28A}"/>
              </a:ext>
            </a:extLst>
          </p:cNvPr>
          <p:cNvSpPr txBox="1"/>
          <p:nvPr/>
        </p:nvSpPr>
        <p:spPr>
          <a:xfrm>
            <a:off x="971350" y="1874728"/>
            <a:ext cx="10591800" cy="3108543"/>
          </a:xfrm>
          <a:prstGeom prst="rect">
            <a:avLst/>
          </a:prstGeom>
          <a:noFill/>
        </p:spPr>
        <p:txBody>
          <a:bodyPr wrap="square">
            <a:spAutoFit/>
          </a:bodyPr>
          <a:lstStyle/>
          <a:p>
            <a:pPr marL="457200" indent="-457200">
              <a:buFont typeface="Wingdings" panose="05000000000000000000" pitchFamily="2" charset="2"/>
              <a:buChar char="q"/>
            </a:pPr>
            <a:r>
              <a:rPr lang="en-GB" sz="2800" dirty="0">
                <a:solidFill>
                  <a:schemeClr val="tx2"/>
                </a:solidFill>
                <a:latin typeface="Neue Plak"/>
              </a:rPr>
              <a:t>Advert/Candidate Pack</a:t>
            </a:r>
          </a:p>
          <a:p>
            <a:pPr marL="457200" indent="-457200">
              <a:buFont typeface="Wingdings" panose="05000000000000000000" pitchFamily="2" charset="2"/>
              <a:buChar char="q"/>
            </a:pPr>
            <a:r>
              <a:rPr lang="en-GB" sz="2800" dirty="0">
                <a:solidFill>
                  <a:schemeClr val="tx2"/>
                </a:solidFill>
                <a:latin typeface="Neue Plak"/>
              </a:rPr>
              <a:t>Search strategy </a:t>
            </a:r>
          </a:p>
          <a:p>
            <a:pPr marL="457200" indent="-457200">
              <a:buFont typeface="Wingdings" panose="05000000000000000000" pitchFamily="2" charset="2"/>
              <a:buChar char="q"/>
            </a:pPr>
            <a:r>
              <a:rPr lang="en-GB" sz="2800" dirty="0">
                <a:solidFill>
                  <a:schemeClr val="tx2"/>
                </a:solidFill>
                <a:latin typeface="Neue Plak"/>
              </a:rPr>
              <a:t>Application process</a:t>
            </a:r>
          </a:p>
          <a:p>
            <a:pPr marL="457200" indent="-457200">
              <a:buFont typeface="Wingdings" panose="05000000000000000000" pitchFamily="2" charset="2"/>
              <a:buChar char="q"/>
            </a:pPr>
            <a:r>
              <a:rPr lang="en-GB" sz="2800" dirty="0">
                <a:solidFill>
                  <a:schemeClr val="tx2"/>
                </a:solidFill>
                <a:latin typeface="Neue Plak"/>
              </a:rPr>
              <a:t>Shortlisting</a:t>
            </a:r>
          </a:p>
          <a:p>
            <a:pPr marL="457200" indent="-457200">
              <a:buFont typeface="Wingdings" panose="05000000000000000000" pitchFamily="2" charset="2"/>
              <a:buChar char="q"/>
            </a:pPr>
            <a:r>
              <a:rPr lang="en-GB" sz="2800" dirty="0">
                <a:solidFill>
                  <a:schemeClr val="tx2"/>
                </a:solidFill>
                <a:latin typeface="Neue Plak"/>
              </a:rPr>
              <a:t>Interviews</a:t>
            </a:r>
          </a:p>
          <a:p>
            <a:pPr marL="457200" indent="-457200">
              <a:buFont typeface="Wingdings" panose="05000000000000000000" pitchFamily="2" charset="2"/>
              <a:buChar char="q"/>
            </a:pPr>
            <a:r>
              <a:rPr lang="en-GB" sz="2800" dirty="0">
                <a:solidFill>
                  <a:schemeClr val="tx2"/>
                </a:solidFill>
                <a:latin typeface="Neue Plak"/>
              </a:rPr>
              <a:t>First board meeting/observer</a:t>
            </a:r>
          </a:p>
          <a:p>
            <a:pPr marL="457200" indent="-457200">
              <a:buFont typeface="Wingdings" panose="05000000000000000000" pitchFamily="2" charset="2"/>
              <a:buChar char="q"/>
            </a:pPr>
            <a:r>
              <a:rPr lang="en-GB" sz="2800" dirty="0">
                <a:solidFill>
                  <a:schemeClr val="tx2"/>
                </a:solidFill>
                <a:latin typeface="Neue Plak"/>
              </a:rPr>
              <a:t>Induction</a:t>
            </a:r>
          </a:p>
        </p:txBody>
      </p:sp>
    </p:spTree>
    <p:extLst>
      <p:ext uri="{BB962C8B-B14F-4D97-AF65-F5344CB8AC3E}">
        <p14:creationId xmlns:p14="http://schemas.microsoft.com/office/powerpoint/2010/main" val="97399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10412-A083-4904-54D9-28A325B209F9}"/>
              </a:ext>
            </a:extLst>
          </p:cNvPr>
          <p:cNvSpPr>
            <a:spLocks noGrp="1"/>
          </p:cNvSpPr>
          <p:nvPr>
            <p:ph type="title"/>
          </p:nvPr>
        </p:nvSpPr>
        <p:spPr>
          <a:xfrm>
            <a:off x="968825" y="507686"/>
            <a:ext cx="8194426" cy="1325563"/>
          </a:xfrm>
        </p:spPr>
        <p:txBody>
          <a:bodyPr>
            <a:noAutofit/>
          </a:bodyPr>
          <a:lstStyle/>
          <a:p>
            <a:r>
              <a:rPr lang="en-GB" sz="5400" b="1" dirty="0">
                <a:solidFill>
                  <a:schemeClr val="tx2"/>
                </a:solidFill>
                <a:latin typeface="Neue Plak"/>
              </a:rPr>
              <a:t>Why should charities care about diversity?</a:t>
            </a:r>
          </a:p>
        </p:txBody>
      </p:sp>
      <p:sp>
        <p:nvSpPr>
          <p:cNvPr id="3" name="Content Placeholder 2">
            <a:extLst>
              <a:ext uri="{FF2B5EF4-FFF2-40B4-BE49-F238E27FC236}">
                <a16:creationId xmlns:a16="http://schemas.microsoft.com/office/drawing/2014/main" id="{588DD806-C793-4D2D-C562-91BDDC5B2957}"/>
              </a:ext>
            </a:extLst>
          </p:cNvPr>
          <p:cNvSpPr>
            <a:spLocks noGrp="1"/>
          </p:cNvSpPr>
          <p:nvPr>
            <p:ph idx="1"/>
          </p:nvPr>
        </p:nvSpPr>
        <p:spPr>
          <a:xfrm>
            <a:off x="1034142" y="2075882"/>
            <a:ext cx="10319657" cy="3545271"/>
          </a:xfrm>
        </p:spPr>
        <p:txBody>
          <a:bodyPr>
            <a:normAutofit lnSpcReduction="10000"/>
          </a:bodyPr>
          <a:lstStyle/>
          <a:p>
            <a:pPr marL="0" indent="0" algn="ctr">
              <a:buNone/>
            </a:pPr>
            <a:r>
              <a:rPr lang="en-GB" kern="100" dirty="0">
                <a:solidFill>
                  <a:schemeClr val="tx2"/>
                </a:solidFill>
                <a:effectLst/>
                <a:latin typeface="Neue Plak"/>
                <a:ea typeface="Calibri" panose="020F0502020204030204" pitchFamily="34" charset="0"/>
                <a:cs typeface="Times New Roman" panose="02020603050405020304" pitchFamily="18" charset="0"/>
              </a:rPr>
              <a:t>“Having a diverse group of people on boards, in terms of background and experience, but also in outlook and personality, supports the effective governance of charities. That’s because having different perspectives, skills and experiences helps charities to anticipate and challenge risks, effectively consider new opportunities, and tackle the difficult but necessary decisions. Conversely, boards that don’t have the right mix of skills, experience, and perspectives to test and challenge decisions or ideas are more at risk of ‘groupthink’”</a:t>
            </a:r>
            <a:r>
              <a:rPr lang="en-GB" b="1" i="1" kern="100" dirty="0">
                <a:solidFill>
                  <a:schemeClr val="tx2"/>
                </a:solidFill>
                <a:latin typeface="Neue Plak"/>
                <a:ea typeface="Calibri" panose="020F0502020204030204" pitchFamily="34" charset="0"/>
                <a:cs typeface="Times New Roman" panose="02020603050405020304" pitchFamily="18" charset="0"/>
              </a:rPr>
              <a:t>          Holly Riley, Head of Strategic Policy, Charity Commission</a:t>
            </a:r>
            <a:endParaRPr lang="en-GB" sz="4400" dirty="0">
              <a:solidFill>
                <a:schemeClr val="tx2"/>
              </a:solidFill>
              <a:latin typeface="Neue Plak"/>
            </a:endParaRPr>
          </a:p>
          <a:p>
            <a:pPr marL="0" indent="0" algn="ctr">
              <a:buNone/>
            </a:pPr>
            <a:endParaRPr lang="en-GB"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2215BE67-A497-A62A-B879-289A2643D63B}"/>
              </a:ext>
            </a:extLst>
          </p:cNvPr>
          <p:cNvPicPr>
            <a:picLocks noChangeAspect="1"/>
          </p:cNvPicPr>
          <p:nvPr/>
        </p:nvPicPr>
        <p:blipFill>
          <a:blip r:embed="rId3"/>
          <a:stretch>
            <a:fillRect/>
          </a:stretch>
        </p:blipFill>
        <p:spPr>
          <a:xfrm>
            <a:off x="337457" y="6026745"/>
            <a:ext cx="6427446" cy="667120"/>
          </a:xfrm>
          <a:prstGeom prst="rect">
            <a:avLst/>
          </a:prstGeom>
        </p:spPr>
      </p:pic>
    </p:spTree>
    <p:extLst>
      <p:ext uri="{BB962C8B-B14F-4D97-AF65-F5344CB8AC3E}">
        <p14:creationId xmlns:p14="http://schemas.microsoft.com/office/powerpoint/2010/main" val="2830381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10412-A083-4904-54D9-28A325B209F9}"/>
              </a:ext>
            </a:extLst>
          </p:cNvPr>
          <p:cNvSpPr>
            <a:spLocks noGrp="1"/>
          </p:cNvSpPr>
          <p:nvPr>
            <p:ph type="title"/>
          </p:nvPr>
        </p:nvSpPr>
        <p:spPr>
          <a:xfrm>
            <a:off x="979714" y="406284"/>
            <a:ext cx="5290457" cy="885145"/>
          </a:xfrm>
        </p:spPr>
        <p:txBody>
          <a:bodyPr>
            <a:noAutofit/>
          </a:bodyPr>
          <a:lstStyle/>
          <a:p>
            <a:r>
              <a:rPr lang="en-GB" sz="5400" b="1" dirty="0">
                <a:solidFill>
                  <a:schemeClr val="tx2"/>
                </a:solidFill>
                <a:latin typeface="Neue Plak"/>
              </a:rPr>
              <a:t>Current State</a:t>
            </a:r>
          </a:p>
        </p:txBody>
      </p:sp>
      <p:sp>
        <p:nvSpPr>
          <p:cNvPr id="11" name="TextBox 10">
            <a:extLst>
              <a:ext uri="{FF2B5EF4-FFF2-40B4-BE49-F238E27FC236}">
                <a16:creationId xmlns:a16="http://schemas.microsoft.com/office/drawing/2014/main" id="{5CD2EA46-0A3B-7208-F80B-382D18FBC28A}"/>
              </a:ext>
            </a:extLst>
          </p:cNvPr>
          <p:cNvSpPr txBox="1"/>
          <p:nvPr/>
        </p:nvSpPr>
        <p:spPr>
          <a:xfrm>
            <a:off x="974271" y="1918771"/>
            <a:ext cx="10591800" cy="2677656"/>
          </a:xfrm>
          <a:prstGeom prst="rect">
            <a:avLst/>
          </a:prstGeom>
          <a:noFill/>
        </p:spPr>
        <p:txBody>
          <a:bodyPr wrap="square">
            <a:spAutoFit/>
          </a:bodyPr>
          <a:lstStyle/>
          <a:p>
            <a:pPr marL="457200" indent="-457200">
              <a:buFont typeface="Wingdings" panose="05000000000000000000" pitchFamily="2" charset="2"/>
              <a:buChar char="q"/>
            </a:pPr>
            <a:r>
              <a:rPr lang="en-GB" sz="2800" dirty="0">
                <a:solidFill>
                  <a:schemeClr val="tx2"/>
                </a:solidFill>
              </a:rPr>
              <a:t>8% of trustees are from an ethnic background compared to 14% of the population</a:t>
            </a:r>
          </a:p>
          <a:p>
            <a:pPr marL="457200" indent="-457200">
              <a:buFont typeface="Wingdings" panose="05000000000000000000" pitchFamily="2" charset="2"/>
              <a:buChar char="q"/>
            </a:pPr>
            <a:r>
              <a:rPr lang="en-GB" sz="2800" dirty="0">
                <a:solidFill>
                  <a:schemeClr val="tx2"/>
                </a:solidFill>
              </a:rPr>
              <a:t>2% of charities have a trustee who is under the age of 24</a:t>
            </a:r>
          </a:p>
          <a:p>
            <a:pPr marL="457200" indent="-457200">
              <a:buFont typeface="Wingdings" panose="05000000000000000000" pitchFamily="2" charset="2"/>
              <a:buChar char="q"/>
            </a:pPr>
            <a:r>
              <a:rPr lang="en-GB" sz="2800" dirty="0">
                <a:solidFill>
                  <a:schemeClr val="tx2"/>
                </a:solidFill>
              </a:rPr>
              <a:t>The average age of a trustee is 60</a:t>
            </a:r>
          </a:p>
          <a:p>
            <a:pPr marL="457200" indent="-457200">
              <a:buFont typeface="Wingdings" panose="05000000000000000000" pitchFamily="2" charset="2"/>
              <a:buChar char="q"/>
            </a:pPr>
            <a:r>
              <a:rPr lang="en-GB" sz="2800" dirty="0">
                <a:solidFill>
                  <a:schemeClr val="tx2"/>
                </a:solidFill>
              </a:rPr>
              <a:t>1 in 5 charity trustees are called David or John</a:t>
            </a:r>
          </a:p>
          <a:p>
            <a:pPr marL="457200" indent="-457200">
              <a:buFont typeface="Wingdings" panose="05000000000000000000" pitchFamily="2" charset="2"/>
              <a:buChar char="q"/>
            </a:pPr>
            <a:r>
              <a:rPr lang="en-GB" sz="2800" dirty="0">
                <a:solidFill>
                  <a:schemeClr val="tx2"/>
                </a:solidFill>
              </a:rPr>
              <a:t>40% of trustees are women</a:t>
            </a:r>
          </a:p>
        </p:txBody>
      </p:sp>
    </p:spTree>
    <p:extLst>
      <p:ext uri="{BB962C8B-B14F-4D97-AF65-F5344CB8AC3E}">
        <p14:creationId xmlns:p14="http://schemas.microsoft.com/office/powerpoint/2010/main" val="263214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10412-A083-4904-54D9-28A325B209F9}"/>
              </a:ext>
            </a:extLst>
          </p:cNvPr>
          <p:cNvSpPr>
            <a:spLocks noGrp="1"/>
          </p:cNvSpPr>
          <p:nvPr>
            <p:ph type="title"/>
          </p:nvPr>
        </p:nvSpPr>
        <p:spPr>
          <a:xfrm>
            <a:off x="859399" y="622852"/>
            <a:ext cx="8104128" cy="885145"/>
          </a:xfrm>
        </p:spPr>
        <p:txBody>
          <a:bodyPr>
            <a:noAutofit/>
          </a:bodyPr>
          <a:lstStyle/>
          <a:p>
            <a:r>
              <a:rPr lang="en-GB" sz="5400" b="1" dirty="0">
                <a:solidFill>
                  <a:schemeClr val="tx2"/>
                </a:solidFill>
                <a:latin typeface="Neue Plak"/>
              </a:rPr>
              <a:t>Developing Trustees and succession planning</a:t>
            </a:r>
          </a:p>
        </p:txBody>
      </p:sp>
      <p:sp>
        <p:nvSpPr>
          <p:cNvPr id="5" name="TextBox 4">
            <a:extLst>
              <a:ext uri="{FF2B5EF4-FFF2-40B4-BE49-F238E27FC236}">
                <a16:creationId xmlns:a16="http://schemas.microsoft.com/office/drawing/2014/main" id="{65D7F563-2153-4017-A213-5997963CD0A5}"/>
              </a:ext>
            </a:extLst>
          </p:cNvPr>
          <p:cNvSpPr txBox="1"/>
          <p:nvPr/>
        </p:nvSpPr>
        <p:spPr>
          <a:xfrm>
            <a:off x="979714" y="2190889"/>
            <a:ext cx="7430360" cy="2246769"/>
          </a:xfrm>
          <a:prstGeom prst="rect">
            <a:avLst/>
          </a:prstGeom>
          <a:noFill/>
        </p:spPr>
        <p:txBody>
          <a:bodyPr wrap="square">
            <a:spAutoFit/>
          </a:bodyPr>
          <a:lstStyle/>
          <a:p>
            <a:pPr marL="457200" indent="-457200">
              <a:buFont typeface="Wingdings" panose="05000000000000000000" pitchFamily="2" charset="2"/>
              <a:buChar char="q"/>
            </a:pPr>
            <a:r>
              <a:rPr lang="en-GB" sz="2800" dirty="0">
                <a:solidFill>
                  <a:schemeClr val="tx2"/>
                </a:solidFill>
              </a:rPr>
              <a:t>Induction</a:t>
            </a:r>
          </a:p>
          <a:p>
            <a:pPr marL="457200" indent="-457200">
              <a:buFont typeface="Wingdings" panose="05000000000000000000" pitchFamily="2" charset="2"/>
              <a:buChar char="q"/>
            </a:pPr>
            <a:r>
              <a:rPr lang="en-GB" sz="2800" dirty="0">
                <a:solidFill>
                  <a:schemeClr val="tx2"/>
                </a:solidFill>
              </a:rPr>
              <a:t>Training</a:t>
            </a:r>
          </a:p>
          <a:p>
            <a:pPr marL="457200" indent="-457200">
              <a:buFont typeface="Wingdings" panose="05000000000000000000" pitchFamily="2" charset="2"/>
              <a:buChar char="q"/>
            </a:pPr>
            <a:r>
              <a:rPr lang="en-GB" sz="2800" dirty="0">
                <a:solidFill>
                  <a:schemeClr val="tx2"/>
                </a:solidFill>
              </a:rPr>
              <a:t>Mentoring</a:t>
            </a:r>
          </a:p>
          <a:p>
            <a:pPr marL="457200" indent="-457200">
              <a:buFont typeface="Wingdings" panose="05000000000000000000" pitchFamily="2" charset="2"/>
              <a:buChar char="q"/>
            </a:pPr>
            <a:r>
              <a:rPr lang="en-GB" sz="2800" dirty="0">
                <a:solidFill>
                  <a:schemeClr val="tx2"/>
                </a:solidFill>
              </a:rPr>
              <a:t>Appraisals</a:t>
            </a:r>
          </a:p>
          <a:p>
            <a:pPr marL="457200" indent="-457200">
              <a:buFont typeface="Wingdings" panose="05000000000000000000" pitchFamily="2" charset="2"/>
              <a:buChar char="q"/>
            </a:pPr>
            <a:r>
              <a:rPr lang="en-GB" sz="2800" dirty="0">
                <a:solidFill>
                  <a:schemeClr val="tx2"/>
                </a:solidFill>
              </a:rPr>
              <a:t>Board reviews</a:t>
            </a:r>
          </a:p>
        </p:txBody>
      </p:sp>
    </p:spTree>
    <p:extLst>
      <p:ext uri="{BB962C8B-B14F-4D97-AF65-F5344CB8AC3E}">
        <p14:creationId xmlns:p14="http://schemas.microsoft.com/office/powerpoint/2010/main" val="1798091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10412-A083-4904-54D9-28A325B209F9}"/>
              </a:ext>
            </a:extLst>
          </p:cNvPr>
          <p:cNvSpPr>
            <a:spLocks noGrp="1"/>
          </p:cNvSpPr>
          <p:nvPr>
            <p:ph type="title"/>
          </p:nvPr>
        </p:nvSpPr>
        <p:spPr>
          <a:xfrm>
            <a:off x="979714" y="406284"/>
            <a:ext cx="8104128" cy="885145"/>
          </a:xfrm>
        </p:spPr>
        <p:txBody>
          <a:bodyPr>
            <a:noAutofit/>
          </a:bodyPr>
          <a:lstStyle/>
          <a:p>
            <a:r>
              <a:rPr lang="en-GB" sz="5400" b="1" dirty="0">
                <a:solidFill>
                  <a:schemeClr val="tx2"/>
                </a:solidFill>
                <a:latin typeface="Neue Plak"/>
              </a:rPr>
              <a:t>Breakout Session</a:t>
            </a:r>
          </a:p>
        </p:txBody>
      </p:sp>
      <p:sp>
        <p:nvSpPr>
          <p:cNvPr id="4" name="TextBox 3">
            <a:extLst>
              <a:ext uri="{FF2B5EF4-FFF2-40B4-BE49-F238E27FC236}">
                <a16:creationId xmlns:a16="http://schemas.microsoft.com/office/drawing/2014/main" id="{EBADD4CC-36C3-D280-D273-745CB989A24E}"/>
              </a:ext>
            </a:extLst>
          </p:cNvPr>
          <p:cNvSpPr txBox="1"/>
          <p:nvPr/>
        </p:nvSpPr>
        <p:spPr>
          <a:xfrm>
            <a:off x="1210012" y="2925362"/>
            <a:ext cx="9771976" cy="400110"/>
          </a:xfrm>
          <a:prstGeom prst="rect">
            <a:avLst/>
          </a:prstGeom>
          <a:noFill/>
        </p:spPr>
        <p:txBody>
          <a:bodyPr wrap="square">
            <a:spAutoFit/>
          </a:bodyPr>
          <a:lstStyle/>
          <a:p>
            <a:r>
              <a:rPr lang="en-GB" sz="2000" b="0" i="0" dirty="0">
                <a:solidFill>
                  <a:schemeClr val="tx2"/>
                </a:solidFill>
                <a:effectLst/>
                <a:latin typeface="Neue Plak"/>
              </a:rPr>
              <a:t>What is one practical action you or your organisation can take away from the presentation?</a:t>
            </a:r>
            <a:endParaRPr lang="en-GB" sz="2000" dirty="0">
              <a:solidFill>
                <a:schemeClr val="tx2"/>
              </a:solidFill>
            </a:endParaRPr>
          </a:p>
        </p:txBody>
      </p:sp>
    </p:spTree>
    <p:extLst>
      <p:ext uri="{BB962C8B-B14F-4D97-AF65-F5344CB8AC3E}">
        <p14:creationId xmlns:p14="http://schemas.microsoft.com/office/powerpoint/2010/main" val="2725837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18355E87E6B443BEB23728EC4FF7FE" ma:contentTypeVersion="14" ma:contentTypeDescription="Create a new document." ma:contentTypeScope="" ma:versionID="b3520076311ed22e1d12142e5075c7f4">
  <xsd:schema xmlns:xsd="http://www.w3.org/2001/XMLSchema" xmlns:xs="http://www.w3.org/2001/XMLSchema" xmlns:p="http://schemas.microsoft.com/office/2006/metadata/properties" xmlns:ns2="1f6342ec-3ef3-4b28-9d04-afaf7bbe93e7" xmlns:ns3="525661cb-1d8b-45d3-8a03-f4ab0ff2622b" targetNamespace="http://schemas.microsoft.com/office/2006/metadata/properties" ma:root="true" ma:fieldsID="7796ff2c34f60fb2e6ba6a7df16f588b" ns2:_="" ns3:_="">
    <xsd:import namespace="1f6342ec-3ef3-4b28-9d04-afaf7bbe93e7"/>
    <xsd:import namespace="525661cb-1d8b-45d3-8a03-f4ab0ff2622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6342ec-3ef3-4b28-9d04-afaf7bbe93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f2265ee6-a210-40dd-8ecb-32ddbadbe68d" ma:termSetId="09814cd3-568e-fe90-9814-8d621ff8fb84" ma:anchorId="fba54fb3-c3e1-fe81-a776-ca4b69148c4d" ma:open="true" ma:isKeyword="false">
      <xsd:complexType>
        <xsd:sequence>
          <xsd:element ref="pc:Terms" minOccurs="0" maxOccurs="1"/>
        </xsd:sequence>
      </xsd:complex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25661cb-1d8b-45d3-8a03-f4ab0ff2622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f049580f-51d4-4b83-b007-b797c1ad4260}" ma:internalName="TaxCatchAll" ma:showField="CatchAllData" ma:web="525661cb-1d8b-45d3-8a03-f4ab0ff2622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f6342ec-3ef3-4b28-9d04-afaf7bbe93e7">
      <Terms xmlns="http://schemas.microsoft.com/office/infopath/2007/PartnerControls"/>
    </lcf76f155ced4ddcb4097134ff3c332f>
    <TaxCatchAll xmlns="525661cb-1d8b-45d3-8a03-f4ab0ff2622b" xsi:nil="true"/>
  </documentManagement>
</p:properties>
</file>

<file path=customXml/itemProps1.xml><?xml version="1.0" encoding="utf-8"?>
<ds:datastoreItem xmlns:ds="http://schemas.openxmlformats.org/officeDocument/2006/customXml" ds:itemID="{30CA2424-407A-4385-A44D-064AB62604B4}"/>
</file>

<file path=customXml/itemProps2.xml><?xml version="1.0" encoding="utf-8"?>
<ds:datastoreItem xmlns:ds="http://schemas.openxmlformats.org/officeDocument/2006/customXml" ds:itemID="{249AED47-DC58-444B-8113-0F0F9E6B0635}"/>
</file>

<file path=customXml/itemProps3.xml><?xml version="1.0" encoding="utf-8"?>
<ds:datastoreItem xmlns:ds="http://schemas.openxmlformats.org/officeDocument/2006/customXml" ds:itemID="{D52AF350-D077-4D60-8B5E-1D5FB5EDDB56}"/>
</file>

<file path=docProps/app.xml><?xml version="1.0" encoding="utf-8"?>
<Properties xmlns="http://schemas.openxmlformats.org/officeDocument/2006/extended-properties" xmlns:vt="http://schemas.openxmlformats.org/officeDocument/2006/docPropsVTypes">
  <TotalTime>8792</TotalTime>
  <Words>356</Words>
  <Application>Microsoft Office PowerPoint</Application>
  <PresentationFormat>Widescreen</PresentationFormat>
  <Paragraphs>54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Neue Plak</vt:lpstr>
      <vt:lpstr>Wingdings</vt:lpstr>
      <vt:lpstr>Office Theme</vt:lpstr>
      <vt:lpstr>Recruitment of Trustees and Succession Planning</vt:lpstr>
      <vt:lpstr>14:00 Introduction    Hollie Smith-Charles 14:05 Presentation   Ian Joseph 14:50 Break 15:00 Breakout session   15:10 Young Trustees   Grace Jeremy 15:25 Final comments  Ian Joseph 15:30 END</vt:lpstr>
      <vt:lpstr>Doing the spadework!</vt:lpstr>
      <vt:lpstr>Practical actions</vt:lpstr>
      <vt:lpstr>Key features of process</vt:lpstr>
      <vt:lpstr>Why should charities care about diversity?</vt:lpstr>
      <vt:lpstr>Current State</vt:lpstr>
      <vt:lpstr>Developing Trustees and succession planning</vt:lpstr>
      <vt:lpstr>Breakout Session</vt:lpstr>
      <vt:lpstr>Good luck!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next?</dc:title>
  <dc:creator>Kelly Chaplin</dc:creator>
  <cp:lastModifiedBy>Ian Joseph</cp:lastModifiedBy>
  <cp:revision>24</cp:revision>
  <cp:lastPrinted>2023-11-20T09:23:57Z</cp:lastPrinted>
  <dcterms:created xsi:type="dcterms:W3CDTF">2023-09-25T14:17:35Z</dcterms:created>
  <dcterms:modified xsi:type="dcterms:W3CDTF">2024-02-01T17:57:39Z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0x0101008918355E87E6B443BEB23728EC4FF7FE</vt:lpwstr>
  </property>
</Properties>
</file>